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54" d="100"/>
          <a:sy n="154" d="100"/>
        </p:scale>
        <p:origin x="207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0FE3F-6826-7C7A-5724-20C4678C7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837833-5997-7FF8-01A7-BBEA4D4BA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D83F7-3906-13B5-6D6F-7A1FBEB5D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DD33D-33E4-E747-2669-352ABD507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FB4FD-BFBE-C42F-03B5-87FA45253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63286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C8E0D-E0FC-AFFD-F060-B07860809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132E84-744E-BB2B-6CBE-A29B1EF376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81FB5-B910-DB9C-F760-6DA8556A5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9B20C-7755-AA10-827D-349417002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A0E6F-BA08-B88E-B1F9-60ABB4354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85643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482981-4265-D243-7D5C-F7ED818B04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0D3EF2-5F7D-2D9E-347C-9AB135FDC1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5C44E-EE34-ED51-3008-64BE451F7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28414-FEF7-A20C-95D9-1E1DF85CA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0580A-2902-3585-8508-32CD8A238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3155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9ADB-BDE3-4823-6BCF-B35CD0D52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0C456-965A-B4E8-0A84-4C3F64F8E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C21C7-0377-C6D2-9C56-E6C6F22A3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EB5CD-8611-3625-E4FC-DFFFEE6D0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E7443-2DA4-7E95-867D-0ACBC7273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197907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6CA4C-B5F9-E3F0-1C33-A0231C715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B3B1C-5B7A-05E2-1DA7-3112F85AC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7BA4C-E1CE-94B3-6E76-228A2F99C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0C273-8A84-76B5-AA25-6F8BD7C96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39D31-CF97-B6D7-90DF-67E9B3B65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597854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68263-E236-5D7D-EBB4-618772152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6108F-D151-E79F-4058-80B1AEAF8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DC75B-3D30-644B-5AB0-CF3715EA85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C1E62-A51C-6F48-7297-AFA2ED9FD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CD9F0C-CCC8-D099-79DD-0B439F34B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C3BD6-2992-38F0-5F23-D7935D77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57952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0798D-CEDF-822C-03F3-1E618DEBA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B24F1-B1C6-3282-2FB2-7C72C1D89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736A12-BB7F-9AB9-655A-36E7132F7B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FF3954-27D9-6B6E-CD09-CE009B2588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E0018E-7D59-BD2A-F3FC-22706EED5E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33795D-22EC-1A01-7687-9A01CB25C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49DF17-D674-1543-A095-521C19E8B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8A9C84-C376-D1B8-C8D6-026C1C30D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5475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ABBAE-FCC7-86BE-22A6-A08B47086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DBD745-8CD2-10D0-CD65-5E254E00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FA8580-8818-8DA3-6D42-F7F011673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562389-BFFF-2D87-2201-5A7B173C5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41734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E99A3A-AFDE-E1FA-B141-EDCA23BCE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4DA94C-228E-2FCF-289A-72B900BCB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ACF227-17FE-FE67-227F-F85F80816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28289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7DFF2-7D32-9366-A5A4-726D04FBD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23514-2F1C-BFF4-2A23-669F6F301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899CC0-A5FE-6628-95B5-499ABD134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6E9B64-ADF4-73E3-D833-68A5BAE9C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281A9-D5C0-74B4-6297-7388AC912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DA8AA-1C02-8054-9031-DD570FC9A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68309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A01C8-0593-F2E4-8953-D07B08709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0498EB-1A61-27B1-D297-75FE9D8E41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2ECEFD-B2B9-AA0E-A7C7-DC507DA87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C2CA0D-6B63-CD66-0B5F-776790584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58FB4D-CB61-C078-7707-816B13FA8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4E135-6F48-9A5E-BB7B-E41DB67CB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39097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764857-36F3-1BE9-E67E-8005941DA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F59A1-4D57-B442-C02B-DB7FC61AB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61543-A04A-4500-0F9A-1097DA1923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5F168-2CF5-9D4F-39FC-10A76DE31F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6B0D9-BC79-1C45-8ECA-6C11C77C0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4531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9DADE1-8903-5A28-7B14-B94C20AFBB5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" y="4926"/>
            <a:ext cx="12191998" cy="6854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116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F3D7EA-BEEE-012B-CCD4-480B76CC8A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" y="1613"/>
            <a:ext cx="12191998" cy="685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056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NES</cp:lastModifiedBy>
  <cp:revision>4</cp:revision>
  <dcterms:created xsi:type="dcterms:W3CDTF">2023-08-31T12:41:24Z</dcterms:created>
  <dcterms:modified xsi:type="dcterms:W3CDTF">2026-05-12T07:46:32Z</dcterms:modified>
</cp:coreProperties>
</file>